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5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12753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65296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87695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9711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11546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39548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05464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70914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87284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87022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1240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E5E872-173B-4C8B-83A1-DC8949CDA38C}" type="datetimeFigureOut">
              <a:rPr kumimoji="1" lang="ja-JP" altLang="en-US" smtClean="0"/>
              <a:t>2010/8/15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267D5B-7A5E-4210-B539-A01DBA5B9C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83989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Procedure</a:t>
            </a:r>
            <a:endParaRPr kumimoji="1" lang="ja-JP" altLang="en-US" dirty="0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kumimoji="1" lang="en-US" altLang="ja-JP" dirty="0" smtClean="0"/>
              <a:t>Create your directory in /work1/RSM</a:t>
            </a:r>
            <a:br>
              <a:rPr kumimoji="1" lang="en-US" altLang="ja-JP" dirty="0" smtClean="0"/>
            </a:br>
            <a:r>
              <a:rPr kumimoji="1" lang="en-US" altLang="ja-JP" dirty="0" smtClean="0"/>
              <a:t>(you may continue using the directory you made in the morning)</a:t>
            </a:r>
          </a:p>
          <a:p>
            <a:r>
              <a:rPr lang="en-US" altLang="ja-JP" dirty="0" smtClean="0"/>
              <a:t>Data location</a:t>
            </a:r>
          </a:p>
          <a:p>
            <a:pPr lvl="1"/>
            <a:r>
              <a:rPr lang="en-US" altLang="ja-JP" dirty="0"/>
              <a:t>/</a:t>
            </a:r>
            <a:r>
              <a:rPr lang="en-US" altLang="ja-JP" dirty="0" smtClean="0"/>
              <a:t>work1/RSM/sun/RSM-course1.tar (140MB)</a:t>
            </a:r>
          </a:p>
          <a:p>
            <a:r>
              <a:rPr lang="en-US" altLang="ja-JP" dirty="0"/>
              <a:t>Copy </a:t>
            </a:r>
            <a:r>
              <a:rPr lang="en-US" altLang="ja-JP" dirty="0" smtClean="0"/>
              <a:t>RSM-course1.tar to your directory. </a:t>
            </a:r>
          </a:p>
          <a:p>
            <a:endParaRPr lang="en-US" altLang="ja-JP" dirty="0" smtClean="0"/>
          </a:p>
          <a:p>
            <a:endParaRPr lang="en-US" altLang="ja-JP" dirty="0"/>
          </a:p>
          <a:p>
            <a:r>
              <a:rPr lang="en-US" altLang="ja-JP" dirty="0" smtClean="0"/>
              <a:t>DO NOT COPY into /home directory!!</a:t>
            </a:r>
          </a:p>
          <a:p>
            <a:endParaRPr kumimoji="1" lang="en-US" altLang="ja-JP" dirty="0" smtClean="0"/>
          </a:p>
          <a:p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467545" y="4428401"/>
            <a:ext cx="8280919" cy="58477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eaLnBrk="0" fontAlgn="auto" latinLnBrk="1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600" dirty="0">
                <a:latin typeface="Courier" pitchFamily="49" charset="0"/>
              </a:rPr>
              <a:t>$ </a:t>
            </a:r>
            <a:r>
              <a:rPr lang="en-US" altLang="ja-JP" sz="1600" dirty="0" err="1">
                <a:latin typeface="Courier" pitchFamily="49" charset="0"/>
              </a:rPr>
              <a:t>cp</a:t>
            </a:r>
            <a:r>
              <a:rPr lang="en-US" altLang="ja-JP" sz="1600" dirty="0">
                <a:latin typeface="Courier" pitchFamily="49" charset="0"/>
              </a:rPr>
              <a:t> /work1/RSM/sun/RSM-course1.tar /work1/RSM/[</a:t>
            </a:r>
            <a:r>
              <a:rPr lang="en-US" altLang="ja-JP" sz="1600" dirty="0" err="1">
                <a:latin typeface="Courier" pitchFamily="49" charset="0"/>
              </a:rPr>
              <a:t>your_name</a:t>
            </a:r>
            <a:r>
              <a:rPr lang="en-US" altLang="ja-JP" sz="1600" dirty="0">
                <a:latin typeface="Courier" pitchFamily="49" charset="0"/>
              </a:rPr>
              <a:t>]/</a:t>
            </a:r>
          </a:p>
          <a:p>
            <a:pPr eaLnBrk="0" fontAlgn="auto" latinLnBrk="1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600" dirty="0">
                <a:latin typeface="Courier" pitchFamily="49" charset="0"/>
              </a:rPr>
              <a:t>$ tar -</a:t>
            </a:r>
            <a:r>
              <a:rPr lang="en-US" altLang="ja-JP" sz="1600" dirty="0" err="1">
                <a:latin typeface="Courier" pitchFamily="49" charset="0"/>
              </a:rPr>
              <a:t>xvf</a:t>
            </a:r>
            <a:r>
              <a:rPr lang="en-US" altLang="ja-JP" sz="1600" dirty="0">
                <a:latin typeface="Courier" pitchFamily="49" charset="0"/>
              </a:rPr>
              <a:t> RSM-course1.tar</a:t>
            </a:r>
          </a:p>
        </p:txBody>
      </p:sp>
    </p:spTree>
    <p:extLst>
      <p:ext uri="{BB962C8B-B14F-4D97-AF65-F5344CB8AC3E}">
        <p14:creationId xmlns:p14="http://schemas.microsoft.com/office/powerpoint/2010/main" val="16124284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Compiling the programs.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Go to either </a:t>
            </a:r>
            <a:r>
              <a:rPr lang="en-US" altLang="ja-JP" dirty="0" err="1" smtClean="0"/>
              <a:t>prog-pcp</a:t>
            </a:r>
            <a:r>
              <a:rPr lang="en-US" altLang="ja-JP" dirty="0" smtClean="0"/>
              <a:t> or prog-t2m</a:t>
            </a:r>
          </a:p>
          <a:p>
            <a:r>
              <a:rPr lang="en-US" altLang="ja-JP" dirty="0" smtClean="0"/>
              <a:t>run </a:t>
            </a:r>
            <a:r>
              <a:rPr lang="en-US" altLang="ja-JP" dirty="0" err="1" smtClean="0"/>
              <a:t>ifort</a:t>
            </a:r>
            <a:r>
              <a:rPr lang="en-US" altLang="ja-JP" dirty="0" smtClean="0"/>
              <a:t> with “-assume </a:t>
            </a:r>
            <a:r>
              <a:rPr lang="en-US" altLang="ja-JP" dirty="0" err="1" smtClean="0"/>
              <a:t>byterecl</a:t>
            </a:r>
            <a:r>
              <a:rPr lang="en-US" altLang="ja-JP" dirty="0" smtClean="0"/>
              <a:t>” and “-convert </a:t>
            </a:r>
            <a:r>
              <a:rPr lang="en-US" altLang="ja-JP" dirty="0" err="1" smtClean="0"/>
              <a:t>big_endian</a:t>
            </a:r>
            <a:r>
              <a:rPr lang="en-US" altLang="ja-JP" dirty="0" smtClean="0"/>
              <a:t>”, and run the program</a:t>
            </a:r>
          </a:p>
          <a:p>
            <a:endParaRPr lang="en-US" altLang="ja-JP" dirty="0"/>
          </a:p>
          <a:p>
            <a:endParaRPr lang="en-US" altLang="ja-JP" dirty="0" smtClean="0"/>
          </a:p>
          <a:p>
            <a:endParaRPr lang="en-US" altLang="ja-JP" dirty="0"/>
          </a:p>
          <a:p>
            <a:endParaRPr lang="en-US" altLang="ja-JP" dirty="0"/>
          </a:p>
          <a:p>
            <a:endParaRPr lang="en-US" altLang="ja-JP" dirty="0" smtClean="0"/>
          </a:p>
          <a:p>
            <a:endParaRPr kumimoji="1" lang="ja-JP" altLang="en-US" dirty="0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467545" y="3485326"/>
            <a:ext cx="8280919" cy="156966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eaLnBrk="0" fontAlgn="auto" latinLnBrk="1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600" dirty="0" smtClean="0">
                <a:latin typeface="Courier" pitchFamily="49" charset="0"/>
              </a:rPr>
              <a:t>$ cd </a:t>
            </a:r>
            <a:r>
              <a:rPr lang="en-US" altLang="ja-JP" sz="1600" dirty="0" err="1" smtClean="0">
                <a:latin typeface="Courier" pitchFamily="49" charset="0"/>
              </a:rPr>
              <a:t>prog-pcp</a:t>
            </a:r>
            <a:endParaRPr lang="en-US" altLang="ja-JP" sz="1600" dirty="0" smtClean="0">
              <a:latin typeface="Courier" pitchFamily="49" charset="0"/>
            </a:endParaRPr>
          </a:p>
          <a:p>
            <a:pPr eaLnBrk="0" fontAlgn="auto" latinLnBrk="1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600" dirty="0" smtClean="0">
                <a:latin typeface="Courier" pitchFamily="49" charset="0"/>
              </a:rPr>
              <a:t>$ </a:t>
            </a:r>
            <a:r>
              <a:rPr lang="en-US" altLang="ja-JP" sz="1600" dirty="0" err="1">
                <a:latin typeface="Courier" pitchFamily="49" charset="0"/>
              </a:rPr>
              <a:t>ifort</a:t>
            </a:r>
            <a:r>
              <a:rPr lang="en-US" altLang="ja-JP" sz="1600" dirty="0">
                <a:latin typeface="Courier" pitchFamily="49" charset="0"/>
              </a:rPr>
              <a:t> -assume </a:t>
            </a:r>
            <a:r>
              <a:rPr lang="en-US" altLang="ja-JP" sz="1600" dirty="0" err="1">
                <a:latin typeface="Courier" pitchFamily="49" charset="0"/>
              </a:rPr>
              <a:t>byterecl</a:t>
            </a:r>
            <a:r>
              <a:rPr lang="en-US" altLang="ja-JP" sz="1600" dirty="0">
                <a:latin typeface="Courier" pitchFamily="49" charset="0"/>
              </a:rPr>
              <a:t> -convert </a:t>
            </a:r>
            <a:r>
              <a:rPr lang="en-US" altLang="ja-JP" sz="1600" dirty="0" err="1">
                <a:latin typeface="Courier" pitchFamily="49" charset="0"/>
              </a:rPr>
              <a:t>big_endian</a:t>
            </a:r>
            <a:r>
              <a:rPr lang="en-US" altLang="ja-JP" sz="1600" dirty="0">
                <a:latin typeface="Courier" pitchFamily="49" charset="0"/>
              </a:rPr>
              <a:t>  clm-car1.f </a:t>
            </a:r>
            <a:r>
              <a:rPr lang="en-US" altLang="ja-JP" sz="1600" dirty="0" smtClean="0">
                <a:latin typeface="Courier" pitchFamily="49" charset="0"/>
              </a:rPr>
              <a:t>-o clm-car1</a:t>
            </a:r>
          </a:p>
          <a:p>
            <a:pPr eaLnBrk="0" fontAlgn="auto" latinLnBrk="1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600" dirty="0" smtClean="0">
                <a:latin typeface="Courier" pitchFamily="49" charset="0"/>
              </a:rPr>
              <a:t>$ ./clm-car1</a:t>
            </a:r>
          </a:p>
          <a:p>
            <a:pPr eaLnBrk="0" fontAlgn="auto" latinLnBrk="1" hangingPunct="0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600" dirty="0" smtClean="0">
                <a:latin typeface="Courier" pitchFamily="49" charset="0"/>
              </a:rPr>
              <a:t>Do similar process for all .f files.</a:t>
            </a:r>
          </a:p>
          <a:p>
            <a:pPr eaLnBrk="0" fontAlgn="auto" latinLnBrk="1" hangingPunct="0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1600" dirty="0">
              <a:latin typeface="Courier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9506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Tasks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116832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altLang="ja-JP" dirty="0" smtClean="0"/>
              <a:t>Compare</a:t>
            </a:r>
            <a:r>
              <a:rPr kumimoji="1" lang="en-US" altLang="ja-JP" dirty="0" smtClean="0"/>
              <a:t> Historical run and 20C DS data.</a:t>
            </a:r>
          </a:p>
          <a:p>
            <a:pPr marL="514350" indent="-514350">
              <a:buFont typeface="+mj-lt"/>
              <a:buAutoNum type="arabicPeriod"/>
            </a:pPr>
            <a:r>
              <a:rPr lang="en-US" altLang="ja-JP" dirty="0" smtClean="0"/>
              <a:t>Calculate differences between 20C and 21C DS data, with statistical significance.</a:t>
            </a:r>
          </a:p>
          <a:p>
            <a:pPr marL="514350" indent="-514350">
              <a:buFont typeface="+mj-lt"/>
              <a:buAutoNum type="arabicPeriod"/>
            </a:pPr>
            <a:r>
              <a:rPr kumimoji="1" lang="en-US" altLang="ja-JP" dirty="0" smtClean="0"/>
              <a:t>Compare differences between CCSM and GFDL DS data, with statistical significance.</a:t>
            </a:r>
          </a:p>
          <a:p>
            <a:pPr marL="971550" lvl="1" indent="-514350">
              <a:buFont typeface="+mj-lt"/>
              <a:buAutoNum type="arabicPeriod"/>
            </a:pPr>
            <a:endParaRPr kumimoji="1" lang="ja-JP" altLang="en-US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68165" y="3933056"/>
            <a:ext cx="4792067" cy="26783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5" name="直線矢印コネクタ 4"/>
          <p:cNvCxnSpPr/>
          <p:nvPr/>
        </p:nvCxnSpPr>
        <p:spPr>
          <a:xfrm>
            <a:off x="3995936" y="4437112"/>
            <a:ext cx="43204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/>
          <p:cNvSpPr txBox="1"/>
          <p:nvPr/>
        </p:nvSpPr>
        <p:spPr>
          <a:xfrm>
            <a:off x="4067944" y="4005064"/>
            <a:ext cx="3401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1</a:t>
            </a:r>
            <a:endParaRPr kumimoji="1" lang="ja-JP" altLang="en-US" sz="2400" b="1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6156176" y="4941168"/>
            <a:ext cx="3401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2</a:t>
            </a:r>
            <a:endParaRPr kumimoji="1" lang="ja-JP" altLang="en-US" sz="2400" b="1" dirty="0"/>
          </a:p>
        </p:txBody>
      </p:sp>
      <p:cxnSp>
        <p:nvCxnSpPr>
          <p:cNvPr id="10" name="直線矢印コネクタ 9"/>
          <p:cNvCxnSpPr/>
          <p:nvPr/>
        </p:nvCxnSpPr>
        <p:spPr>
          <a:xfrm>
            <a:off x="6156176" y="4941168"/>
            <a:ext cx="0" cy="576064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矢印コネクタ 11"/>
          <p:cNvCxnSpPr/>
          <p:nvPr/>
        </p:nvCxnSpPr>
        <p:spPr>
          <a:xfrm>
            <a:off x="6660232" y="5694347"/>
            <a:ext cx="43204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テキスト ボックス 12"/>
          <p:cNvSpPr txBox="1"/>
          <p:nvPr/>
        </p:nvSpPr>
        <p:spPr>
          <a:xfrm>
            <a:off x="6732240" y="5262299"/>
            <a:ext cx="3401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b="1" dirty="0" smtClean="0"/>
              <a:t>3</a:t>
            </a:r>
            <a:endParaRPr kumimoji="1" lang="ja-JP" altLang="en-US" sz="2400" b="1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5795027" y="5507940"/>
            <a:ext cx="7344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CCSM</a:t>
            </a:r>
            <a:endParaRPr kumimoji="1" lang="ja-JP" altLang="en-US" dirty="0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7077864" y="5498648"/>
            <a:ext cx="6767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GFDL</a:t>
            </a:r>
            <a:endParaRPr kumimoji="1" lang="ja-JP" altLang="en-US" dirty="0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5796136" y="4616460"/>
            <a:ext cx="7344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 smtClean="0"/>
              <a:t>CCSM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057571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1225</TotalTime>
  <Words>115</Words>
  <Application>Microsoft Office PowerPoint</Application>
  <PresentationFormat>画面に合わせる (4:3)</PresentationFormat>
  <Paragraphs>31</Paragraphs>
  <Slides>3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4" baseType="lpstr">
      <vt:lpstr>Office ​​テーマ</vt:lpstr>
      <vt:lpstr>Procedure</vt:lpstr>
      <vt:lpstr>Compiling the programs.</vt:lpstr>
      <vt:lpstr>Tasks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kei</dc:creator>
  <cp:lastModifiedBy>kei</cp:lastModifiedBy>
  <cp:revision>10</cp:revision>
  <dcterms:created xsi:type="dcterms:W3CDTF">2010-08-12T05:45:52Z</dcterms:created>
  <dcterms:modified xsi:type="dcterms:W3CDTF">2010-08-15T14:36:52Z</dcterms:modified>
</cp:coreProperties>
</file>

<file path=docProps/thumbnail.jpeg>
</file>